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6" r:id="rId2"/>
    <p:sldId id="257" r:id="rId3"/>
    <p:sldId id="270" r:id="rId4"/>
    <p:sldId id="258" r:id="rId5"/>
    <p:sldId id="269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BD86D0-D7BC-473C-AB81-08132B5D4992}" v="28" dt="2026-09-08T13:32:46.9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59" d="100"/>
          <a:sy n="59" d="100"/>
        </p:scale>
        <p:origin x="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rabbe" userId="f662f87e-2b4b-4b64-b35c-c113fc89f3c4" providerId="ADAL" clId="{D18C3EF3-8B10-4442-9D9B-581C0FA2120A}"/>
    <pc:docChg chg="undo custSel addSld modSld">
      <pc:chgData name="Jo Crabbe" userId="f662f87e-2b4b-4b64-b35c-c113fc89f3c4" providerId="ADAL" clId="{D18C3EF3-8B10-4442-9D9B-581C0FA2120A}" dt="2026-09-08T13:34:42.354" v="322" actId="20577"/>
      <pc:docMkLst>
        <pc:docMk/>
      </pc:docMkLst>
      <pc:sldChg chg="addSp delSp modSp new mod">
        <pc:chgData name="Jo Crabbe" userId="f662f87e-2b4b-4b64-b35c-c113fc89f3c4" providerId="ADAL" clId="{D18C3EF3-8B10-4442-9D9B-581C0FA2120A}" dt="2026-09-08T13:34:42.354" v="322" actId="20577"/>
        <pc:sldMkLst>
          <pc:docMk/>
          <pc:sldMk cId="2857892717" sldId="269"/>
        </pc:sldMkLst>
        <pc:spChg chg="del">
          <ac:chgData name="Jo Crabbe" userId="f662f87e-2b4b-4b64-b35c-c113fc89f3c4" providerId="ADAL" clId="{D18C3EF3-8B10-4442-9D9B-581C0FA2120A}" dt="2026-09-08T13:24:36.604" v="2" actId="478"/>
          <ac:spMkLst>
            <pc:docMk/>
            <pc:sldMk cId="2857892717" sldId="269"/>
            <ac:spMk id="2" creationId="{1668D748-0011-840B-3A52-528CAD7C8816}"/>
          </ac:spMkLst>
        </pc:spChg>
        <pc:spChg chg="del">
          <ac:chgData name="Jo Crabbe" userId="f662f87e-2b4b-4b64-b35c-c113fc89f3c4" providerId="ADAL" clId="{D18C3EF3-8B10-4442-9D9B-581C0FA2120A}" dt="2026-09-08T13:24:34.837" v="1" actId="478"/>
          <ac:spMkLst>
            <pc:docMk/>
            <pc:sldMk cId="2857892717" sldId="269"/>
            <ac:spMk id="3" creationId="{54074BD1-640C-3204-E0E9-D2FF06CFC25D}"/>
          </ac:spMkLst>
        </pc:spChg>
        <pc:spChg chg="del">
          <ac:chgData name="Jo Crabbe" userId="f662f87e-2b4b-4b64-b35c-c113fc89f3c4" providerId="ADAL" clId="{D18C3EF3-8B10-4442-9D9B-581C0FA2120A}" dt="2026-09-08T13:24:37.571" v="3" actId="478"/>
          <ac:spMkLst>
            <pc:docMk/>
            <pc:sldMk cId="2857892717" sldId="269"/>
            <ac:spMk id="4" creationId="{34A37346-9501-5789-48D7-12238171DC75}"/>
          </ac:spMkLst>
        </pc:spChg>
        <pc:spChg chg="add mod">
          <ac:chgData name="Jo Crabbe" userId="f662f87e-2b4b-4b64-b35c-c113fc89f3c4" providerId="ADAL" clId="{D18C3EF3-8B10-4442-9D9B-581C0FA2120A}" dt="2026-09-08T13:24:50.354" v="7"/>
          <ac:spMkLst>
            <pc:docMk/>
            <pc:sldMk cId="2857892717" sldId="269"/>
            <ac:spMk id="6" creationId="{FFEE3FAC-A49E-093D-C02A-0932B36BD4B3}"/>
          </ac:spMkLst>
        </pc:spChg>
        <pc:spChg chg="add mod">
          <ac:chgData name="Jo Crabbe" userId="f662f87e-2b4b-4b64-b35c-c113fc89f3c4" providerId="ADAL" clId="{D18C3EF3-8B10-4442-9D9B-581C0FA2120A}" dt="2026-09-08T13:24:50.354" v="7"/>
          <ac:spMkLst>
            <pc:docMk/>
            <pc:sldMk cId="2857892717" sldId="269"/>
            <ac:spMk id="7" creationId="{E80A986A-A500-D2F2-05BA-DE0275711489}"/>
          </ac:spMkLst>
        </pc:spChg>
        <pc:graphicFrameChg chg="add mod">
          <ac:chgData name="Jo Crabbe" userId="f662f87e-2b4b-4b64-b35c-c113fc89f3c4" providerId="ADAL" clId="{D18C3EF3-8B10-4442-9D9B-581C0FA2120A}" dt="2026-09-08T13:24:49.692" v="6" actId="14100"/>
          <ac:graphicFrameMkLst>
            <pc:docMk/>
            <pc:sldMk cId="2857892717" sldId="269"/>
            <ac:graphicFrameMk id="5" creationId="{BFB7586D-C5D5-6862-6539-C79660CF3273}"/>
          </ac:graphicFrameMkLst>
        </pc:graphicFrameChg>
        <pc:graphicFrameChg chg="add mod modGraphic">
          <ac:chgData name="Jo Crabbe" userId="f662f87e-2b4b-4b64-b35c-c113fc89f3c4" providerId="ADAL" clId="{D18C3EF3-8B10-4442-9D9B-581C0FA2120A}" dt="2026-09-08T13:34:42.354" v="322" actId="20577"/>
          <ac:graphicFrameMkLst>
            <pc:docMk/>
            <pc:sldMk cId="2857892717" sldId="269"/>
            <ac:graphicFrameMk id="8" creationId="{2E59041E-A650-E484-F4E4-04D7B11B9C16}"/>
          </ac:graphicFrameMkLst>
        </pc:graphicFrameChg>
        <pc:picChg chg="add mod">
          <ac:chgData name="Jo Crabbe" userId="f662f87e-2b4b-4b64-b35c-c113fc89f3c4" providerId="ADAL" clId="{D18C3EF3-8B10-4442-9D9B-581C0FA2120A}" dt="2026-09-08T13:24:50.354" v="7"/>
          <ac:picMkLst>
            <pc:docMk/>
            <pc:sldMk cId="2857892717" sldId="269"/>
            <ac:picMk id="1025" creationId="{25391298-6B54-26A5-7DB1-4393F0B5A4A3}"/>
          </ac:picMkLst>
        </pc:picChg>
      </pc:sldChg>
      <pc:sldChg chg="addSp modSp new">
        <pc:chgData name="Jo Crabbe" userId="f662f87e-2b4b-4b64-b35c-c113fc89f3c4" providerId="ADAL" clId="{D18C3EF3-8B10-4442-9D9B-581C0FA2120A}" dt="2026-09-08T13:32:46.945" v="216"/>
        <pc:sldMkLst>
          <pc:docMk/>
          <pc:sldMk cId="2846315610" sldId="270"/>
        </pc:sldMkLst>
        <pc:picChg chg="add mod">
          <ac:chgData name="Jo Crabbe" userId="f662f87e-2b4b-4b64-b35c-c113fc89f3c4" providerId="ADAL" clId="{D18C3EF3-8B10-4442-9D9B-581C0FA2120A}" dt="2026-09-08T13:32:46.945" v="216"/>
          <ac:picMkLst>
            <pc:docMk/>
            <pc:sldMk cId="2846315610" sldId="270"/>
            <ac:picMk id="5" creationId="{0FF00DD5-15E7-4870-97A4-851AE009D0D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D0EEFE-F284-4146-AA05-624584DD9E02}" type="doc">
      <dgm:prSet loTypeId="urn:microsoft.com/office/officeart/2005/8/layout/vList2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228696D1-77FA-4380-800B-2D638BDD3A60}">
      <dgm:prSet/>
      <dgm:spPr/>
      <dgm:t>
        <a:bodyPr/>
        <a:lstStyle/>
        <a:p>
          <a:r>
            <a:rPr lang="en-GB" b="0" i="0" baseline="0"/>
            <a:t>Parents’ Information Meeting</a:t>
          </a:r>
          <a:endParaRPr lang="en-US"/>
        </a:p>
      </dgm:t>
    </dgm:pt>
    <dgm:pt modelId="{2C7F219D-A93F-4A58-8413-6D6624274EA5}" type="parTrans" cxnId="{9B2FC5D5-8B3E-49BB-8A40-FD769B0023B4}">
      <dgm:prSet/>
      <dgm:spPr/>
      <dgm:t>
        <a:bodyPr/>
        <a:lstStyle/>
        <a:p>
          <a:endParaRPr lang="en-US"/>
        </a:p>
      </dgm:t>
    </dgm:pt>
    <dgm:pt modelId="{C60187D9-9C9A-40C1-A3E4-6A2199C9CA7F}" type="sibTrans" cxnId="{9B2FC5D5-8B3E-49BB-8A40-FD769B0023B4}">
      <dgm:prSet/>
      <dgm:spPr/>
      <dgm:t>
        <a:bodyPr/>
        <a:lstStyle/>
        <a:p>
          <a:endParaRPr lang="en-US"/>
        </a:p>
      </dgm:t>
    </dgm:pt>
    <dgm:pt modelId="{3BEB4CA1-EEF6-4063-9016-93D9ED5B70F3}">
      <dgm:prSet/>
      <dgm:spPr/>
      <dgm:t>
        <a:bodyPr/>
        <a:lstStyle/>
        <a:p>
          <a:r>
            <a:rPr lang="en-GB" b="0" i="0" baseline="0"/>
            <a:t>Year 1 and 2</a:t>
          </a:r>
          <a:endParaRPr lang="en-US"/>
        </a:p>
      </dgm:t>
    </dgm:pt>
    <dgm:pt modelId="{EED71A63-4CF3-4FDB-A7E1-DF33A466B429}" type="parTrans" cxnId="{FBC10D5E-7AFF-456E-885F-64D09D18FA40}">
      <dgm:prSet/>
      <dgm:spPr/>
      <dgm:t>
        <a:bodyPr/>
        <a:lstStyle/>
        <a:p>
          <a:endParaRPr lang="en-US"/>
        </a:p>
      </dgm:t>
    </dgm:pt>
    <dgm:pt modelId="{58E44C05-76AE-457F-9F52-4E155BCC4686}" type="sibTrans" cxnId="{FBC10D5E-7AFF-456E-885F-64D09D18FA40}">
      <dgm:prSet/>
      <dgm:spPr/>
      <dgm:t>
        <a:bodyPr/>
        <a:lstStyle/>
        <a:p>
          <a:endParaRPr lang="en-US"/>
        </a:p>
      </dgm:t>
    </dgm:pt>
    <dgm:pt modelId="{E80D10A8-B2A2-4E11-B97B-4D54B189F375}">
      <dgm:prSet/>
      <dgm:spPr/>
      <dgm:t>
        <a:bodyPr/>
        <a:lstStyle/>
        <a:p>
          <a:r>
            <a:rPr lang="en-GB" b="0" i="0" baseline="0"/>
            <a:t>2026 / 2027</a:t>
          </a:r>
          <a:endParaRPr lang="en-US"/>
        </a:p>
      </dgm:t>
    </dgm:pt>
    <dgm:pt modelId="{21E6A27C-0F9F-4043-9B6C-799DEE044523}" type="parTrans" cxnId="{DC800F25-AFA5-47C0-9B36-503EF49CB639}">
      <dgm:prSet/>
      <dgm:spPr/>
      <dgm:t>
        <a:bodyPr/>
        <a:lstStyle/>
        <a:p>
          <a:endParaRPr lang="en-US"/>
        </a:p>
      </dgm:t>
    </dgm:pt>
    <dgm:pt modelId="{CC2CAB39-F093-4E78-9B6F-9D3D23FAE679}" type="sibTrans" cxnId="{DC800F25-AFA5-47C0-9B36-503EF49CB639}">
      <dgm:prSet/>
      <dgm:spPr/>
      <dgm:t>
        <a:bodyPr/>
        <a:lstStyle/>
        <a:p>
          <a:endParaRPr lang="en-US"/>
        </a:p>
      </dgm:t>
    </dgm:pt>
    <dgm:pt modelId="{330E68A4-6D39-46E5-B0A0-3FB24D734B2A}">
      <dgm:prSet/>
      <dgm:spPr/>
      <dgm:t>
        <a:bodyPr/>
        <a:lstStyle/>
        <a:p>
          <a:r>
            <a:rPr lang="en-GB" b="0" i="0" baseline="0" dirty="0"/>
            <a:t>Mrs Crabbe, Mrs Tarrant, Miss Smith, Miss Drury</a:t>
          </a:r>
          <a:endParaRPr lang="en-US" dirty="0"/>
        </a:p>
      </dgm:t>
    </dgm:pt>
    <dgm:pt modelId="{75B2AFE1-F5DA-4216-A12C-491C5B80A71B}" type="parTrans" cxnId="{A715224A-D506-4D46-8249-49D9C96DF017}">
      <dgm:prSet/>
      <dgm:spPr/>
      <dgm:t>
        <a:bodyPr/>
        <a:lstStyle/>
        <a:p>
          <a:endParaRPr lang="en-US"/>
        </a:p>
      </dgm:t>
    </dgm:pt>
    <dgm:pt modelId="{CCECDF15-480F-401F-B8C8-14C25E9B07E6}" type="sibTrans" cxnId="{A715224A-D506-4D46-8249-49D9C96DF017}">
      <dgm:prSet/>
      <dgm:spPr/>
      <dgm:t>
        <a:bodyPr/>
        <a:lstStyle/>
        <a:p>
          <a:endParaRPr lang="en-US"/>
        </a:p>
      </dgm:t>
    </dgm:pt>
    <dgm:pt modelId="{04F761DB-BAEF-44B3-B3AC-FF4A9A95B289}">
      <dgm:prSet/>
      <dgm:spPr/>
      <dgm:t>
        <a:bodyPr/>
        <a:lstStyle/>
        <a:p>
          <a:r>
            <a:rPr lang="en-GB" b="0" i="0" baseline="0" dirty="0"/>
            <a:t>Mrs Lewington, Mrs Phillips, Miss Divine</a:t>
          </a:r>
          <a:endParaRPr lang="en-US" dirty="0"/>
        </a:p>
      </dgm:t>
    </dgm:pt>
    <dgm:pt modelId="{34F3B557-ACC7-42FB-B119-B0452C15D275}" type="parTrans" cxnId="{4BED68B2-E5A7-4F8E-AF4D-9D444CBE6A59}">
      <dgm:prSet/>
      <dgm:spPr/>
      <dgm:t>
        <a:bodyPr/>
        <a:lstStyle/>
        <a:p>
          <a:endParaRPr lang="en-US"/>
        </a:p>
      </dgm:t>
    </dgm:pt>
    <dgm:pt modelId="{256ADCA0-966E-475A-B30D-307C3F8B7E3C}" type="sibTrans" cxnId="{4BED68B2-E5A7-4F8E-AF4D-9D444CBE6A59}">
      <dgm:prSet/>
      <dgm:spPr/>
      <dgm:t>
        <a:bodyPr/>
        <a:lstStyle/>
        <a:p>
          <a:endParaRPr lang="en-US"/>
        </a:p>
      </dgm:t>
    </dgm:pt>
    <dgm:pt modelId="{A5889EAE-4EC0-43BA-9D7F-1E541E729CF6}" type="pres">
      <dgm:prSet presAssocID="{E6D0EEFE-F284-4146-AA05-624584DD9E02}" presName="linear" presStyleCnt="0">
        <dgm:presLayoutVars>
          <dgm:animLvl val="lvl"/>
          <dgm:resizeHandles val="exact"/>
        </dgm:presLayoutVars>
      </dgm:prSet>
      <dgm:spPr/>
    </dgm:pt>
    <dgm:pt modelId="{C07E744B-D6CB-4D62-927F-8AE9B1A4E5A8}" type="pres">
      <dgm:prSet presAssocID="{228696D1-77FA-4380-800B-2D638BDD3A60}" presName="parentText" presStyleLbl="node1" presStyleIdx="0" presStyleCnt="5" custLinFactNeighborX="448" custLinFactNeighborY="47247">
        <dgm:presLayoutVars>
          <dgm:chMax val="0"/>
          <dgm:bulletEnabled val="1"/>
        </dgm:presLayoutVars>
      </dgm:prSet>
      <dgm:spPr/>
    </dgm:pt>
    <dgm:pt modelId="{182B21AB-2FF2-434C-B514-B926F0EBC940}" type="pres">
      <dgm:prSet presAssocID="{C60187D9-9C9A-40C1-A3E4-6A2199C9CA7F}" presName="spacer" presStyleCnt="0"/>
      <dgm:spPr/>
    </dgm:pt>
    <dgm:pt modelId="{915D5431-57C2-43E7-9C00-C7E468ED7835}" type="pres">
      <dgm:prSet presAssocID="{3BEB4CA1-EEF6-4063-9016-93D9ED5B70F3}" presName="parentText" presStyleLbl="node1" presStyleIdx="1" presStyleCnt="5" custLinFactNeighborX="448" custLinFactNeighborY="-31497">
        <dgm:presLayoutVars>
          <dgm:chMax val="0"/>
          <dgm:bulletEnabled val="1"/>
        </dgm:presLayoutVars>
      </dgm:prSet>
      <dgm:spPr/>
    </dgm:pt>
    <dgm:pt modelId="{EE0DEB24-4618-4A02-BA67-79604A853A02}" type="pres">
      <dgm:prSet presAssocID="{58E44C05-76AE-457F-9F52-4E155BCC4686}" presName="spacer" presStyleCnt="0"/>
      <dgm:spPr/>
    </dgm:pt>
    <dgm:pt modelId="{126DB777-48F6-4E3F-940E-22D3704C1465}" type="pres">
      <dgm:prSet presAssocID="{E80D10A8-B2A2-4E11-B97B-4D54B189F37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6846183-AC9C-4007-96D3-488D42BBCB35}" type="pres">
      <dgm:prSet presAssocID="{CC2CAB39-F093-4E78-9B6F-9D3D23FAE679}" presName="spacer" presStyleCnt="0"/>
      <dgm:spPr/>
    </dgm:pt>
    <dgm:pt modelId="{567E93C8-1A82-4EF9-B04E-53AE9D7501DB}" type="pres">
      <dgm:prSet presAssocID="{330E68A4-6D39-46E5-B0A0-3FB24D734B2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8A3CB91-086F-49FF-9D22-CAA5B60D269E}" type="pres">
      <dgm:prSet presAssocID="{CCECDF15-480F-401F-B8C8-14C25E9B07E6}" presName="spacer" presStyleCnt="0"/>
      <dgm:spPr/>
    </dgm:pt>
    <dgm:pt modelId="{22E81945-FF5C-4128-B131-927A660AB0D6}" type="pres">
      <dgm:prSet presAssocID="{04F761DB-BAEF-44B3-B3AC-FF4A9A95B28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AB5500F-B7DD-4994-9699-EBD9523FC1E8}" type="presOf" srcId="{330E68A4-6D39-46E5-B0A0-3FB24D734B2A}" destId="{567E93C8-1A82-4EF9-B04E-53AE9D7501DB}" srcOrd="0" destOrd="0" presId="urn:microsoft.com/office/officeart/2005/8/layout/vList2"/>
    <dgm:cxn modelId="{DC800F25-AFA5-47C0-9B36-503EF49CB639}" srcId="{E6D0EEFE-F284-4146-AA05-624584DD9E02}" destId="{E80D10A8-B2A2-4E11-B97B-4D54B189F375}" srcOrd="2" destOrd="0" parTransId="{21E6A27C-0F9F-4043-9B6C-799DEE044523}" sibTransId="{CC2CAB39-F093-4E78-9B6F-9D3D23FAE679}"/>
    <dgm:cxn modelId="{FBC10D5E-7AFF-456E-885F-64D09D18FA40}" srcId="{E6D0EEFE-F284-4146-AA05-624584DD9E02}" destId="{3BEB4CA1-EEF6-4063-9016-93D9ED5B70F3}" srcOrd="1" destOrd="0" parTransId="{EED71A63-4CF3-4FDB-A7E1-DF33A466B429}" sibTransId="{58E44C05-76AE-457F-9F52-4E155BCC4686}"/>
    <dgm:cxn modelId="{FE2C0C65-3377-4788-A4D3-E052CB4A27B9}" type="presOf" srcId="{04F761DB-BAEF-44B3-B3AC-FF4A9A95B289}" destId="{22E81945-FF5C-4128-B131-927A660AB0D6}" srcOrd="0" destOrd="0" presId="urn:microsoft.com/office/officeart/2005/8/layout/vList2"/>
    <dgm:cxn modelId="{A715224A-D506-4D46-8249-49D9C96DF017}" srcId="{E6D0EEFE-F284-4146-AA05-624584DD9E02}" destId="{330E68A4-6D39-46E5-B0A0-3FB24D734B2A}" srcOrd="3" destOrd="0" parTransId="{75B2AFE1-F5DA-4216-A12C-491C5B80A71B}" sibTransId="{CCECDF15-480F-401F-B8C8-14C25E9B07E6}"/>
    <dgm:cxn modelId="{1DA01980-032A-4D47-A36C-D7836F120B5D}" type="presOf" srcId="{3BEB4CA1-EEF6-4063-9016-93D9ED5B70F3}" destId="{915D5431-57C2-43E7-9C00-C7E468ED7835}" srcOrd="0" destOrd="0" presId="urn:microsoft.com/office/officeart/2005/8/layout/vList2"/>
    <dgm:cxn modelId="{EF9FD48E-B507-49FA-A2C2-7F284D0CA460}" type="presOf" srcId="{228696D1-77FA-4380-800B-2D638BDD3A60}" destId="{C07E744B-D6CB-4D62-927F-8AE9B1A4E5A8}" srcOrd="0" destOrd="0" presId="urn:microsoft.com/office/officeart/2005/8/layout/vList2"/>
    <dgm:cxn modelId="{4BED68B2-E5A7-4F8E-AF4D-9D444CBE6A59}" srcId="{E6D0EEFE-F284-4146-AA05-624584DD9E02}" destId="{04F761DB-BAEF-44B3-B3AC-FF4A9A95B289}" srcOrd="4" destOrd="0" parTransId="{34F3B557-ACC7-42FB-B119-B0452C15D275}" sibTransId="{256ADCA0-966E-475A-B30D-307C3F8B7E3C}"/>
    <dgm:cxn modelId="{9C099CB6-1B92-4239-998C-3B80EFF8D9B1}" type="presOf" srcId="{E80D10A8-B2A2-4E11-B97B-4D54B189F375}" destId="{126DB777-48F6-4E3F-940E-22D3704C1465}" srcOrd="0" destOrd="0" presId="urn:microsoft.com/office/officeart/2005/8/layout/vList2"/>
    <dgm:cxn modelId="{929AA6D3-4E08-44F0-BDA2-FDE7133E9D3F}" type="presOf" srcId="{E6D0EEFE-F284-4146-AA05-624584DD9E02}" destId="{A5889EAE-4EC0-43BA-9D7F-1E541E729CF6}" srcOrd="0" destOrd="0" presId="urn:microsoft.com/office/officeart/2005/8/layout/vList2"/>
    <dgm:cxn modelId="{9B2FC5D5-8B3E-49BB-8A40-FD769B0023B4}" srcId="{E6D0EEFE-F284-4146-AA05-624584DD9E02}" destId="{228696D1-77FA-4380-800B-2D638BDD3A60}" srcOrd="0" destOrd="0" parTransId="{2C7F219D-A93F-4A58-8413-6D6624274EA5}" sibTransId="{C60187D9-9C9A-40C1-A3E4-6A2199C9CA7F}"/>
    <dgm:cxn modelId="{1F01E3FB-CC7D-4EDF-A066-DEAC94534D73}" type="presParOf" srcId="{A5889EAE-4EC0-43BA-9D7F-1E541E729CF6}" destId="{C07E744B-D6CB-4D62-927F-8AE9B1A4E5A8}" srcOrd="0" destOrd="0" presId="urn:microsoft.com/office/officeart/2005/8/layout/vList2"/>
    <dgm:cxn modelId="{183A06E7-D1EB-47CB-A8E3-477A7C793E38}" type="presParOf" srcId="{A5889EAE-4EC0-43BA-9D7F-1E541E729CF6}" destId="{182B21AB-2FF2-434C-B514-B926F0EBC940}" srcOrd="1" destOrd="0" presId="urn:microsoft.com/office/officeart/2005/8/layout/vList2"/>
    <dgm:cxn modelId="{F6032179-A3C9-4908-A548-2ED17143561F}" type="presParOf" srcId="{A5889EAE-4EC0-43BA-9D7F-1E541E729CF6}" destId="{915D5431-57C2-43E7-9C00-C7E468ED7835}" srcOrd="2" destOrd="0" presId="urn:microsoft.com/office/officeart/2005/8/layout/vList2"/>
    <dgm:cxn modelId="{A5B7F2BF-6D96-4198-90E0-5D125453D422}" type="presParOf" srcId="{A5889EAE-4EC0-43BA-9D7F-1E541E729CF6}" destId="{EE0DEB24-4618-4A02-BA67-79604A853A02}" srcOrd="3" destOrd="0" presId="urn:microsoft.com/office/officeart/2005/8/layout/vList2"/>
    <dgm:cxn modelId="{8D752594-8495-4622-9CC7-D941538A9307}" type="presParOf" srcId="{A5889EAE-4EC0-43BA-9D7F-1E541E729CF6}" destId="{126DB777-48F6-4E3F-940E-22D3704C1465}" srcOrd="4" destOrd="0" presId="urn:microsoft.com/office/officeart/2005/8/layout/vList2"/>
    <dgm:cxn modelId="{A92C8CE6-DEB5-455D-B91B-3F88211F8BB9}" type="presParOf" srcId="{A5889EAE-4EC0-43BA-9D7F-1E541E729CF6}" destId="{F6846183-AC9C-4007-96D3-488D42BBCB35}" srcOrd="5" destOrd="0" presId="urn:microsoft.com/office/officeart/2005/8/layout/vList2"/>
    <dgm:cxn modelId="{6B0EEB4F-0EA0-47BE-AB72-B711FE59545E}" type="presParOf" srcId="{A5889EAE-4EC0-43BA-9D7F-1E541E729CF6}" destId="{567E93C8-1A82-4EF9-B04E-53AE9D7501DB}" srcOrd="6" destOrd="0" presId="urn:microsoft.com/office/officeart/2005/8/layout/vList2"/>
    <dgm:cxn modelId="{DF1F6239-C500-47D5-8169-29FBAA0E7E90}" type="presParOf" srcId="{A5889EAE-4EC0-43BA-9D7F-1E541E729CF6}" destId="{68A3CB91-086F-49FF-9D22-CAA5B60D269E}" srcOrd="7" destOrd="0" presId="urn:microsoft.com/office/officeart/2005/8/layout/vList2"/>
    <dgm:cxn modelId="{9660575F-D1A0-481E-8979-6E36E0D40D13}" type="presParOf" srcId="{A5889EAE-4EC0-43BA-9D7F-1E541E729CF6}" destId="{22E81945-FF5C-4128-B131-927A660AB0D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E744B-D6CB-4D62-927F-8AE9B1A4E5A8}">
      <dsp:nvSpPr>
        <dsp:cNvPr id="0" name=""/>
        <dsp:cNvSpPr/>
      </dsp:nvSpPr>
      <dsp:spPr>
        <a:xfrm>
          <a:off x="0" y="411945"/>
          <a:ext cx="7289896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i="0" kern="1200" baseline="0"/>
            <a:t>Parents’ Information Meeting</a:t>
          </a:r>
          <a:endParaRPr lang="en-US" sz="2400" kern="1200"/>
        </a:p>
      </dsp:txBody>
      <dsp:txXfrm>
        <a:off x="28100" y="440045"/>
        <a:ext cx="7233696" cy="519439"/>
      </dsp:txXfrm>
    </dsp:sp>
    <dsp:sp modelId="{915D5431-57C2-43E7-9C00-C7E468ED7835}">
      <dsp:nvSpPr>
        <dsp:cNvPr id="0" name=""/>
        <dsp:cNvSpPr/>
      </dsp:nvSpPr>
      <dsp:spPr>
        <a:xfrm>
          <a:off x="0" y="1002277"/>
          <a:ext cx="7289896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i="0" kern="1200" baseline="0"/>
            <a:t>Year 1 and 2</a:t>
          </a:r>
          <a:endParaRPr lang="en-US" sz="2400" kern="1200"/>
        </a:p>
      </dsp:txBody>
      <dsp:txXfrm>
        <a:off x="28100" y="1030377"/>
        <a:ext cx="7233696" cy="519439"/>
      </dsp:txXfrm>
    </dsp:sp>
    <dsp:sp modelId="{126DB777-48F6-4E3F-940E-22D3704C1465}">
      <dsp:nvSpPr>
        <dsp:cNvPr id="0" name=""/>
        <dsp:cNvSpPr/>
      </dsp:nvSpPr>
      <dsp:spPr>
        <a:xfrm>
          <a:off x="0" y="1668808"/>
          <a:ext cx="7289896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i="0" kern="1200" baseline="0"/>
            <a:t>2026 / 2027</a:t>
          </a:r>
          <a:endParaRPr lang="en-US" sz="2400" kern="1200"/>
        </a:p>
      </dsp:txBody>
      <dsp:txXfrm>
        <a:off x="28100" y="1696908"/>
        <a:ext cx="7233696" cy="519439"/>
      </dsp:txXfrm>
    </dsp:sp>
    <dsp:sp modelId="{567E93C8-1A82-4EF9-B04E-53AE9D7501DB}">
      <dsp:nvSpPr>
        <dsp:cNvPr id="0" name=""/>
        <dsp:cNvSpPr/>
      </dsp:nvSpPr>
      <dsp:spPr>
        <a:xfrm>
          <a:off x="0" y="2313567"/>
          <a:ext cx="7289896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i="0" kern="1200" baseline="0" dirty="0"/>
            <a:t>Mrs Crabbe, Mrs Tarrant, Miss Smith, Miss Drury</a:t>
          </a:r>
          <a:endParaRPr lang="en-US" sz="2400" kern="1200" dirty="0"/>
        </a:p>
      </dsp:txBody>
      <dsp:txXfrm>
        <a:off x="28100" y="2341667"/>
        <a:ext cx="7233696" cy="519439"/>
      </dsp:txXfrm>
    </dsp:sp>
    <dsp:sp modelId="{22E81945-FF5C-4128-B131-927A660AB0D6}">
      <dsp:nvSpPr>
        <dsp:cNvPr id="0" name=""/>
        <dsp:cNvSpPr/>
      </dsp:nvSpPr>
      <dsp:spPr>
        <a:xfrm>
          <a:off x="0" y="2958327"/>
          <a:ext cx="7289896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i="0" kern="1200" baseline="0" dirty="0"/>
            <a:t>Mrs Lewington, Mrs Phillips, Miss Divine</a:t>
          </a:r>
          <a:endParaRPr lang="en-US" sz="2400" kern="1200" dirty="0"/>
        </a:p>
      </dsp:txBody>
      <dsp:txXfrm>
        <a:off x="28100" y="2986427"/>
        <a:ext cx="7233696" cy="519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5742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18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753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980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160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0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757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837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650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619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422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24586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76596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20832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690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394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100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986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467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4285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451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6195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64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53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4234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318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091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02F644A4-D02B-46BB-B3B1-024C7893FE6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3768CBFD-EA2F-439A-9FBD-89E4672D00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28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D077610D-83D3-9F1E-096F-E1B6C5676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3616229"/>
              </p:ext>
            </p:extLst>
          </p:nvPr>
        </p:nvGraphicFramePr>
        <p:xfrm>
          <a:off x="1917650" y="2778720"/>
          <a:ext cx="7289896" cy="391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BA663149-C7F7-50D3-D51F-C29AE1756B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0106" y="340195"/>
            <a:ext cx="8464985" cy="2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52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19F4D0D-2F0A-55FA-E665-6C78BE1F2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/>
          <a:lstStyle/>
          <a:p>
            <a:pPr algn="ctr"/>
            <a:r>
              <a:rPr lang="en-US" dirty="0"/>
              <a:t>A typical Day </a:t>
            </a:r>
          </a:p>
        </p:txBody>
      </p:sp>
      <p:pic>
        <p:nvPicPr>
          <p:cNvPr id="8" name="Picture Placeholder 7" descr="Coloured pencils in box">
            <a:extLst>
              <a:ext uri="{FF2B5EF4-FFF2-40B4-BE49-F238E27FC236}">
                <a16:creationId xmlns:a16="http://schemas.microsoft.com/office/drawing/2014/main" id="{4661DB00-5BB4-674B-D522-E5E56FE01C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5" r="11905"/>
          <a:stretch>
            <a:fillRect/>
          </a:stretch>
        </p:blipFill>
        <p:spPr>
          <a:xfrm>
            <a:off x="1181100" y="2840038"/>
            <a:ext cx="3606800" cy="3446462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FACF09-06E3-A32E-960A-9E21EAE5871A}"/>
              </a:ext>
            </a:extLst>
          </p:cNvPr>
          <p:cNvSpPr txBox="1"/>
          <p:nvPr/>
        </p:nvSpPr>
        <p:spPr>
          <a:xfrm>
            <a:off x="5344886" y="1122200"/>
            <a:ext cx="658585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  <a:latin typeface="Letter-join Air 40" panose="02000805000000020003" pitchFamily="50" charset="0"/>
              </a:rPr>
              <a:t>8:30am — Doors open – morning work (handwriting, phonics, maths activity).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  <a:latin typeface="Letter-join Air 40" panose="02000805000000020003" pitchFamily="50" charset="0"/>
              </a:rPr>
              <a:t>8:45am – Gates locked and registers completed</a:t>
            </a:r>
            <a:endParaRPr lang="en-US" sz="2000" dirty="0">
              <a:solidFill>
                <a:srgbClr val="FF0000"/>
              </a:solidFill>
              <a:latin typeface="Letter-join Air 40" panose="02000805000000020003" pitchFamily="50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  <a:latin typeface="Letter-join Air 40" panose="02000805000000020003" pitchFamily="50" charset="0"/>
              </a:rPr>
              <a:t>9am - Phonics — Little Wandle sessions in groups.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  <a:latin typeface="Letter-join Air 40" panose="02000805000000020003" pitchFamily="50" charset="0"/>
              </a:rPr>
              <a:t>9.30am – English</a:t>
            </a:r>
            <a:endParaRPr lang="en-US" sz="2000" dirty="0">
              <a:solidFill>
                <a:srgbClr val="FF0000"/>
              </a:solidFill>
              <a:latin typeface="Letter-join Air 40" panose="02000805000000020003" pitchFamily="50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  <a:latin typeface="Letter-join Air 40" panose="02000805000000020003" pitchFamily="50" charset="0"/>
              </a:rPr>
              <a:t>10.20am – Breaktime (fruit or veg provided, milk needs to be ordered)</a:t>
            </a:r>
            <a:endParaRPr lang="en-US" sz="2000" dirty="0">
              <a:solidFill>
                <a:srgbClr val="FF0000"/>
              </a:solidFill>
              <a:latin typeface="Letter-join Air 40" panose="02000805000000020003" pitchFamily="50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  <a:latin typeface="Letter-join Air 40" panose="02000805000000020003" pitchFamily="50" charset="0"/>
              </a:rPr>
              <a:t>10.35  - Maths</a:t>
            </a:r>
            <a:endParaRPr lang="en-US" sz="2000" dirty="0">
              <a:solidFill>
                <a:srgbClr val="FF0000"/>
              </a:solidFill>
              <a:latin typeface="Letter-join Air 40" panose="02000805000000020003" pitchFamily="50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  <a:latin typeface="Letter-join Air 40" panose="02000805000000020003" pitchFamily="50" charset="0"/>
              </a:rPr>
              <a:t>11.20 – Reading Groups</a:t>
            </a:r>
            <a:endParaRPr lang="en-US" sz="2000" dirty="0">
              <a:solidFill>
                <a:srgbClr val="FF0000"/>
              </a:solidFill>
              <a:latin typeface="Letter-join Air 40" panose="02000805000000020003" pitchFamily="50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Letter-join Air 40" panose="02000805000000020003" pitchFamily="50" charset="0"/>
              </a:rPr>
              <a:t>12pm – Lunchtime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Letter-join Air 40" panose="02000805000000020003" pitchFamily="50" charset="0"/>
              </a:rPr>
              <a:t>1pm –  Foundation subjects (science, history, geography, RWV, PSHE, computing) and assembly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Letter-join Air 40" panose="02000805000000020003" pitchFamily="50" charset="0"/>
              </a:rPr>
              <a:t>3.15pm – </a:t>
            </a:r>
            <a:r>
              <a:rPr lang="en-US" sz="2000" dirty="0" err="1">
                <a:solidFill>
                  <a:srgbClr val="FF0000"/>
                </a:solidFill>
                <a:latin typeface="Letter-join Air 40" panose="02000805000000020003" pitchFamily="50" charset="0"/>
              </a:rPr>
              <a:t>hometime</a:t>
            </a:r>
            <a:r>
              <a:rPr lang="en-US" sz="2000" dirty="0">
                <a:solidFill>
                  <a:srgbClr val="FF0000"/>
                </a:solidFill>
                <a:latin typeface="Letter-join Air 40" panose="02000805000000020003" pitchFamily="50" charset="0"/>
              </a:rPr>
              <a:t> (2pm on a Friday). </a:t>
            </a:r>
            <a:endParaRPr lang="en-GB" dirty="0">
              <a:solidFill>
                <a:srgbClr val="FF0000"/>
              </a:solidFill>
              <a:latin typeface="Letter-join Air 40" panose="02000805000000020003" pitchFamily="50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973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5A180-14A9-D362-8D30-CD6EDFE1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13523D-8991-44FF-26A9-34604A66E0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45648C-AE96-B0DB-160F-A2C3B9FF9F5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chart of various images and text&#10;&#10;AI-generated content may be incorrect.">
            <a:extLst>
              <a:ext uri="{FF2B5EF4-FFF2-40B4-BE49-F238E27FC236}">
                <a16:creationId xmlns:a16="http://schemas.microsoft.com/office/drawing/2014/main" id="{0FF00DD5-15E7-4870-97A4-851AE009D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4110" y="-1323657"/>
            <a:ext cx="14460220" cy="950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15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28B63-0766-782F-6FEF-3ACB8640F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F5549B5-633D-DE33-7170-CAF9EA0C6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/>
          <a:lstStyle/>
          <a:p>
            <a:pPr algn="ctr"/>
            <a:r>
              <a:rPr lang="en-US" dirty="0"/>
              <a:t>Long term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87E7B6-B838-A94C-DEE0-C0AAD2596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16" y="2368993"/>
            <a:ext cx="11893968" cy="212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94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E59041E-A650-E484-F4E4-04D7B11B9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503052"/>
              </p:ext>
            </p:extLst>
          </p:nvPr>
        </p:nvGraphicFramePr>
        <p:xfrm>
          <a:off x="462642" y="371323"/>
          <a:ext cx="11266715" cy="6322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3343">
                  <a:extLst>
                    <a:ext uri="{9D8B030D-6E8A-4147-A177-3AD203B41FA5}">
                      <a16:colId xmlns:a16="http://schemas.microsoft.com/office/drawing/2014/main" val="2022120722"/>
                    </a:ext>
                  </a:extLst>
                </a:gridCol>
                <a:gridCol w="1268186">
                  <a:extLst>
                    <a:ext uri="{9D8B030D-6E8A-4147-A177-3AD203B41FA5}">
                      <a16:colId xmlns:a16="http://schemas.microsoft.com/office/drawing/2014/main" val="890465111"/>
                    </a:ext>
                  </a:extLst>
                </a:gridCol>
                <a:gridCol w="234043">
                  <a:extLst>
                    <a:ext uri="{9D8B030D-6E8A-4147-A177-3AD203B41FA5}">
                      <a16:colId xmlns:a16="http://schemas.microsoft.com/office/drawing/2014/main" val="3354205590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424037261"/>
                    </a:ext>
                  </a:extLst>
                </a:gridCol>
                <a:gridCol w="1877786">
                  <a:extLst>
                    <a:ext uri="{9D8B030D-6E8A-4147-A177-3AD203B41FA5}">
                      <a16:colId xmlns:a16="http://schemas.microsoft.com/office/drawing/2014/main" val="3278358974"/>
                    </a:ext>
                  </a:extLst>
                </a:gridCol>
                <a:gridCol w="375557">
                  <a:extLst>
                    <a:ext uri="{9D8B030D-6E8A-4147-A177-3AD203B41FA5}">
                      <a16:colId xmlns:a16="http://schemas.microsoft.com/office/drawing/2014/main" val="1503797451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182887775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432066342"/>
                    </a:ext>
                  </a:extLst>
                </a:gridCol>
                <a:gridCol w="2253343">
                  <a:extLst>
                    <a:ext uri="{9D8B030D-6E8A-4147-A177-3AD203B41FA5}">
                      <a16:colId xmlns:a16="http://schemas.microsoft.com/office/drawing/2014/main" val="1191233782"/>
                    </a:ext>
                  </a:extLst>
                </a:gridCol>
              </a:tblGrid>
              <a:tr h="768776">
                <a:tc gridSpan="9"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Curious. Inspired. Resilient</a:t>
                      </a:r>
                    </a:p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Year 1 and 2 Curriculum Overview (Term 1)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544103"/>
                  </a:ext>
                </a:extLst>
              </a:tr>
              <a:tr h="92828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Who’s in Charge?: </a:t>
                      </a: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Children explore monarchy and leadership by learning about King Charles III and comparing how monarchs are represented, remembered and understood today and within living memory.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Significant Person: </a:t>
                      </a:r>
                      <a:r>
                        <a:rPr lang="en-GB" sz="1100" b="1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King Charles III (Inspired) </a:t>
                      </a:r>
                      <a:endParaRPr lang="en-GB" sz="11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Has consistently promoted environmental awareness and sustainability over many years.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‘The Queen’s hat story.</a:t>
                      </a:r>
                      <a:endParaRPr lang="en-GB" sz="11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 guide to becoming king or queen.</a:t>
                      </a:r>
                      <a:endParaRPr lang="en-GB" sz="11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The Queen’s Hat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The Queen's Handbag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The Queen's Knickers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GB" sz="11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King’s Pants</a:t>
                      </a:r>
                      <a:endParaRPr lang="en-GB" sz="11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The King’s Hats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Place Value within 20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Additon and Subtraction within 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6750769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HISTORY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SCIENCE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43526"/>
                  </a:ext>
                </a:extLst>
              </a:tr>
              <a:tr h="268439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Main History Focus: Learning about monarchy and leadership through changes within living memory and the role of a significant contemporary monarch.</a:t>
                      </a:r>
                    </a:p>
                    <a:p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Main DT Focus: Mechanisms: designing, making and evaluating a moving picture using a simple slider mechanism.</a:t>
                      </a:r>
                    </a:p>
                    <a:p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Main Science Focus: Learning about plants by identifying common plants and trees, naming the basic parts of a plant, and understanding what plants need to grow and stay healthy, while continuing to notice seasonal changes in the world around them.</a:t>
                      </a:r>
                    </a:p>
                    <a:p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527179"/>
                  </a:ext>
                </a:extLst>
              </a:tr>
              <a:tr h="268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COMPUTING</a:t>
                      </a:r>
                      <a:endParaRPr lang="en-GB" sz="11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r>
                        <a:rPr lang="en-GB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PSHE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RWV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093297"/>
                  </a:ext>
                </a:extLst>
              </a:tr>
              <a:tr h="268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i="1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Online Safety:</a:t>
                      </a: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- Healthy and safe choices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- Helping Alex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- Where and how? 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en-GB" sz="11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Being positive </a:t>
                      </a:r>
                    </a:p>
                    <a:p>
                      <a:pPr marL="171450" indent="-171450">
                        <a:lnSpc>
                          <a:spcPct val="115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endParaRPr lang="en-GB" sz="11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Jigsaw - Being me in my World (Y2)</a:t>
                      </a:r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Dance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Christianity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Phonics</a:t>
                      </a:r>
                    </a:p>
                    <a:p>
                      <a:r>
                        <a:rPr lang="en-GB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Handwriting </a:t>
                      </a:r>
                    </a:p>
                    <a:p>
                      <a:r>
                        <a:rPr lang="en-GB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 Morning Tasks</a:t>
                      </a:r>
                    </a:p>
                    <a:p>
                      <a:r>
                        <a:rPr lang="en-GB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Fitness Friday </a:t>
                      </a:r>
                    </a:p>
                    <a:p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270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892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11C623-1D85-3EA8-168D-3A6B25ABD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73" y="146363"/>
            <a:ext cx="9673970" cy="683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612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7B61B2-21D3-4464-AA8F-A73615C84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944" y="0"/>
            <a:ext cx="9028969" cy="698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877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6571CC-61F5-231C-8330-C45A4E5A5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120" y="249346"/>
            <a:ext cx="8404395" cy="660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41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56F21C-E0A6-DA89-DB8E-D102A3976B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0"/>
          <a:stretch>
            <a:fillRect/>
          </a:stretch>
        </p:blipFill>
        <p:spPr>
          <a:xfrm>
            <a:off x="1828800" y="184468"/>
            <a:ext cx="8512628" cy="669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23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53934E-6A93-DD79-AE64-FF3FF70B5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324" y="0"/>
            <a:ext cx="8295352" cy="676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77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DDD6E4-BE4E-290A-8A0E-4D1A11ADA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510" y="161329"/>
            <a:ext cx="7538979" cy="637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7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DB1BA-6E21-5932-CA7F-93AD3509D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A4525D-76E1-87D4-2923-AF5FA4E274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" r="-1"/>
          <a:stretch>
            <a:fillRect/>
          </a:stretch>
        </p:blipFill>
        <p:spPr>
          <a:xfrm>
            <a:off x="2340429" y="0"/>
            <a:ext cx="7859485" cy="670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29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66D8A-9836-9931-1057-D29334993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8D68CC-D943-923B-59AE-D04E5639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672" y="201246"/>
            <a:ext cx="8240655" cy="680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57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206CE-FBD2-623B-1B1D-4B96ABAAC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855FA1-7075-4D1E-46DA-7CB4094C6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672" y="201246"/>
            <a:ext cx="8240655" cy="680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57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712A9-2F21-D388-BF2C-0AF6E6133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A2C30B-2120-483F-D27E-3EE27C1D0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163" y="331902"/>
            <a:ext cx="9447608" cy="624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25177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44</TotalTime>
  <Words>363</Words>
  <Application>Microsoft Office PowerPoint</Application>
  <PresentationFormat>Widescreen</PresentationFormat>
  <Paragraphs>56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Letter-join Air 40</vt:lpstr>
      <vt:lpstr>Neue Haas Grotesk Text Pro</vt:lpstr>
      <vt:lpstr>System Font Regular</vt:lpstr>
      <vt:lpstr>Bjorn</vt:lpstr>
      <vt:lpstr>PowerPoint Presentation</vt:lpstr>
      <vt:lpstr>A typical Day </vt:lpstr>
      <vt:lpstr>PowerPoint Presentation</vt:lpstr>
      <vt:lpstr>Long term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Jenny Smith</dc:creator>
  <cp:lastModifiedBy>Jo Crabbe</cp:lastModifiedBy>
  <cp:revision>2</cp:revision>
  <dcterms:created xsi:type="dcterms:W3CDTF">2026-09-07T15:46:21Z</dcterms:created>
  <dcterms:modified xsi:type="dcterms:W3CDTF">2026-09-08T13:34:46Z</dcterms:modified>
</cp:coreProperties>
</file>